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299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30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53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5141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146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045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334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866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2283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20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086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175BB-3571-4127-B7B2-63AE03E27B79}" type="datetimeFigureOut">
              <a:rPr lang="zh-CN" altLang="en-US" smtClean="0"/>
              <a:t>2015/12/15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3687A-7548-45B7-9257-A691EB75F2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447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9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1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4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2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44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2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61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953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03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50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812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0</Words>
  <Application>Microsoft Office PowerPoint</Application>
  <PresentationFormat>宽屏</PresentationFormat>
  <Paragraphs>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Greatcloud Liao</dc:creator>
  <cp:lastModifiedBy>Greatcloud Liao</cp:lastModifiedBy>
  <cp:revision>2</cp:revision>
  <dcterms:created xsi:type="dcterms:W3CDTF">2015-12-15T14:37:05Z</dcterms:created>
  <dcterms:modified xsi:type="dcterms:W3CDTF">2015-12-15T14:43:34Z</dcterms:modified>
</cp:coreProperties>
</file>